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0"/>
  </p:notesMasterIdLst>
  <p:sldIdLst>
    <p:sldId id="256" r:id="rId3"/>
    <p:sldId id="263" r:id="rId4"/>
    <p:sldId id="264" r:id="rId5"/>
    <p:sldId id="258" r:id="rId6"/>
    <p:sldId id="265" r:id="rId7"/>
    <p:sldId id="260" r:id="rId8"/>
    <p:sldId id="261" r:id="rId9"/>
  </p:sldIdLst>
  <p:sldSz cx="16257588" cy="9144000"/>
  <p:notesSz cx="6858000" cy="9144000"/>
  <p:embeddedFontLst>
    <p:embeddedFont>
      <p:font typeface="Helvetica Neue" panose="020B0604020202020204" charset="0"/>
      <p:regular r:id="rId11"/>
      <p:bold r:id="rId12"/>
      <p:italic r:id="rId13"/>
      <p:boldItalic r:id="rId14"/>
    </p:embeddedFont>
    <p:embeddedFont>
      <p:font typeface="Cabin" panose="020B0604020202020204" charset="0"/>
      <p:regular r:id="rId15"/>
      <p:bold r:id="rId16"/>
      <p:italic r:id="rId17"/>
      <p:boldItalic r:id="rId18"/>
    </p:embeddedFont>
    <p:embeddedFont>
      <p:font typeface="Permanent Marker" panose="020B0604020202020204" charset="0"/>
      <p:regular r:id="rId19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76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‹N°›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15475949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Font typeface="Permanent Marker"/>
              <a:buNone/>
            </a:pPr>
            <a:endParaRPr/>
          </a:p>
          <a:p>
            <a:pPr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1" name="Shape 51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1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416393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8" name="Shape 58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2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115457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8" name="Shape 58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3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4061287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4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1631778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79" name="Shape 79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5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432482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991442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30" name="Shape 130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7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3681124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/>
        </p:nvSpPr>
        <p:spPr>
          <a:xfrm>
            <a:off x="4140200" y="3149600"/>
            <a:ext cx="10499700" cy="9651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endParaRPr/>
          </a:p>
        </p:txBody>
      </p:sp>
      <p:pic>
        <p:nvPicPr>
          <p:cNvPr id="47" name="Shape 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5637" y="3174950"/>
            <a:ext cx="18288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Hypertext PreProcessor</a:t>
            </a:r>
          </a:p>
        </p:txBody>
      </p:sp>
      <p:sp>
        <p:nvSpPr>
          <p:cNvPr id="54" name="Shape 54"/>
          <p:cNvSpPr txBox="1"/>
          <p:nvPr/>
        </p:nvSpPr>
        <p:spPr>
          <a:xfrm>
            <a:off x="3540125" y="2247900"/>
            <a:ext cx="11173200" cy="519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lvl="3" indent="-533400" rtl="0">
              <a:lnSpc>
                <a:spcPct val="150000"/>
              </a:lnSpc>
              <a:spcBef>
                <a:spcPts val="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Creado</a:t>
            </a: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</a:t>
            </a: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Rasmus</a:t>
            </a: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Lerdorf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sym typeface="Helvetica Neue"/>
            </a:endParaRPr>
          </a:p>
          <a:p>
            <a:pPr marL="533400" lvl="3" indent="-533400" rtl="0">
              <a:lnSpc>
                <a:spcPct val="150000"/>
              </a:lnSpc>
              <a:spcBef>
                <a:spcPts val="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Acrónimo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recursivo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lnSpc>
                <a:spcPct val="150000"/>
              </a:lnSpc>
              <a:spcBef>
                <a:spcPts val="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incrustado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lnSpc>
                <a:spcPct val="150000"/>
              </a:lnSpc>
              <a:spcBef>
                <a:spcPts val="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Backend</a:t>
            </a:r>
          </a:p>
        </p:txBody>
      </p:sp>
    </p:spTree>
    <p:extLst>
      <p:ext uri="{BB962C8B-B14F-4D97-AF65-F5344CB8AC3E}">
        <p14:creationId xmlns:p14="http://schemas.microsoft.com/office/powerpoint/2010/main" val="226525850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Historia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3540125" y="2247900"/>
            <a:ext cx="11173200" cy="519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lvl="3" indent="-533400">
              <a:lnSpc>
                <a:spcPct val="150000"/>
              </a:lnSpc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PHP/FI</a:t>
            </a:r>
            <a:endParaRPr lang="en-US" dirty="0">
              <a:ea typeface="Helvetica Neue"/>
            </a:endParaRPr>
          </a:p>
          <a:p>
            <a:pPr marL="533400" lvl="3" indent="-533400">
              <a:lnSpc>
                <a:spcPct val="150000"/>
              </a:lnSpc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Versión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3</a:t>
            </a:r>
          </a:p>
          <a:p>
            <a:pPr marL="533400" lvl="3" indent="-533400">
              <a:lnSpc>
                <a:spcPct val="150000"/>
              </a:lnSpc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Zend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Engine (version 4)</a:t>
            </a:r>
          </a:p>
          <a:p>
            <a:pPr marL="533400" lvl="3" indent="-533400">
              <a:lnSpc>
                <a:spcPct val="150000"/>
              </a:lnSpc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PHP 7</a:t>
            </a:r>
          </a:p>
        </p:txBody>
      </p:sp>
    </p:spTree>
    <p:extLst>
      <p:ext uri="{BB962C8B-B14F-4D97-AF65-F5344CB8AC3E}">
        <p14:creationId xmlns:p14="http://schemas.microsoft.com/office/powerpoint/2010/main" val="382576729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Camino de ejecución</a:t>
            </a:r>
          </a:p>
        </p:txBody>
      </p:sp>
      <p:sp>
        <p:nvSpPr>
          <p:cNvPr id="61" name="Shape 61"/>
          <p:cNvSpPr txBox="1"/>
          <p:nvPr/>
        </p:nvSpPr>
        <p:spPr>
          <a:xfrm>
            <a:off x="3540125" y="2247900"/>
            <a:ext cx="11173200" cy="519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1371600" lvl="0" indent="0" rtl="0">
              <a:lnSpc>
                <a:spcPct val="110000"/>
              </a:lnSpc>
              <a:spcBef>
                <a:spcPts val="0"/>
              </a:spcBef>
              <a:buNone/>
            </a:pPr>
            <a:endParaRPr sz="4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0" indent="0" rtl="0">
              <a:lnSpc>
                <a:spcPct val="110000"/>
              </a:lnSpc>
              <a:spcBef>
                <a:spcPts val="3300"/>
              </a:spcBef>
              <a:buNone/>
            </a:pPr>
            <a:endParaRPr/>
          </a:p>
        </p:txBody>
      </p:sp>
      <p:sp>
        <p:nvSpPr>
          <p:cNvPr id="62" name="Shape 62"/>
          <p:cNvSpPr/>
          <p:nvPr/>
        </p:nvSpPr>
        <p:spPr>
          <a:xfrm>
            <a:off x="3632225" y="2444550"/>
            <a:ext cx="3735900" cy="141839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36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Navegador</a:t>
            </a:r>
            <a:endParaRPr lang="en-US" sz="36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" name="Shape 63"/>
          <p:cNvSpPr/>
          <p:nvPr/>
        </p:nvSpPr>
        <p:spPr>
          <a:xfrm>
            <a:off x="3540125" y="4824925"/>
            <a:ext cx="3735900" cy="141839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Servidor Web</a:t>
            </a:r>
          </a:p>
        </p:txBody>
      </p:sp>
      <p:sp>
        <p:nvSpPr>
          <p:cNvPr id="64" name="Shape 64"/>
          <p:cNvSpPr/>
          <p:nvPr/>
        </p:nvSpPr>
        <p:spPr>
          <a:xfrm>
            <a:off x="9310425" y="4824925"/>
            <a:ext cx="3735900" cy="141839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php.exe</a:t>
            </a:r>
          </a:p>
        </p:txBody>
      </p:sp>
      <p:cxnSp>
        <p:nvCxnSpPr>
          <p:cNvPr id="65" name="Shape 65"/>
          <p:cNvCxnSpPr/>
          <p:nvPr/>
        </p:nvCxnSpPr>
        <p:spPr>
          <a:xfrm flipH="1">
            <a:off x="5286749" y="3862850"/>
            <a:ext cx="11400" cy="980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6" name="Shape 66"/>
          <p:cNvCxnSpPr/>
          <p:nvPr/>
        </p:nvCxnSpPr>
        <p:spPr>
          <a:xfrm rot="10800000">
            <a:off x="5742300" y="3862575"/>
            <a:ext cx="0" cy="980399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7" name="Shape 67"/>
          <p:cNvCxnSpPr/>
          <p:nvPr/>
        </p:nvCxnSpPr>
        <p:spPr>
          <a:xfrm>
            <a:off x="7264475" y="5281150"/>
            <a:ext cx="2040899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8" name="Shape 68"/>
          <p:cNvCxnSpPr/>
          <p:nvPr/>
        </p:nvCxnSpPr>
        <p:spPr>
          <a:xfrm rot="10800000">
            <a:off x="7264375" y="5880750"/>
            <a:ext cx="2052599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  <p:bldP spid="6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Características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3540125" y="2095500"/>
            <a:ext cx="11173200" cy="519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Sencillo</a:t>
            </a:r>
            <a:endParaRPr lang="en-US" dirty="0">
              <a:ea typeface="Helvetica Neue"/>
            </a:endParaRPr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Interpretado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Sintaxis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basada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 y C++</a:t>
            </a:r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Tipado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dinámico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03615409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1193800" y="622300"/>
            <a:ext cx="8374061" cy="8715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3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Descarga y documentación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1193800" y="1947861"/>
            <a:ext cx="8374061" cy="4241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Font typeface="Helvetica Neue"/>
              <a:buNone/>
            </a:pPr>
            <a:endParaRPr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php.net</a:t>
            </a:r>
          </a:p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php.net/manual/</a:t>
            </a: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</a:t>
            </a: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4661" y="1676400"/>
            <a:ext cx="6900861" cy="598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Otros lenguajes </a:t>
            </a:r>
          </a:p>
        </p:txBody>
      </p:sp>
      <p:sp>
        <p:nvSpPr>
          <p:cNvPr id="126" name="Shape 126"/>
          <p:cNvSpPr txBox="1"/>
          <p:nvPr/>
        </p:nvSpPr>
        <p:spPr>
          <a:xfrm>
            <a:off x="3540125" y="2617475"/>
            <a:ext cx="11173200" cy="4632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marR="0" lvl="3" indent="-5334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ASP</a:t>
            </a:r>
          </a:p>
          <a:p>
            <a:pPr marL="533400" marR="0" lvl="3" indent="-53340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JSP</a:t>
            </a:r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NodeJS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0" indent="0" rtl="0">
              <a:lnSpc>
                <a:spcPct val="110000"/>
              </a:lnSpc>
              <a:spcBef>
                <a:spcPts val="330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G1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G2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</Words>
  <Application>Microsoft Office PowerPoint</Application>
  <PresentationFormat>Personnalisé</PresentationFormat>
  <Paragraphs>38</Paragraphs>
  <Slides>7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Helvetica Neue</vt:lpstr>
      <vt:lpstr>Arial</vt:lpstr>
      <vt:lpstr>Cabin</vt:lpstr>
      <vt:lpstr>Permanent Marker</vt:lpstr>
      <vt:lpstr>BG1</vt:lpstr>
      <vt:lpstr>BG2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Alicia Ortega</dc:creator>
  <cp:lastModifiedBy>Trainer Trainer</cp:lastModifiedBy>
  <cp:revision>6</cp:revision>
  <dcterms:modified xsi:type="dcterms:W3CDTF">2015-11-11T08:42:43Z</dcterms:modified>
</cp:coreProperties>
</file>